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</p:sldMasterIdLst>
  <p:sldIdLst>
    <p:sldId id="304" r:id="rId4"/>
    <p:sldId id="259" r:id="rId5"/>
    <p:sldId id="282" r:id="rId6"/>
    <p:sldId id="287" r:id="rId7"/>
    <p:sldId id="281" r:id="rId8"/>
    <p:sldId id="283" r:id="rId9"/>
    <p:sldId id="285" r:id="rId10"/>
    <p:sldId id="286" r:id="rId11"/>
    <p:sldId id="284" r:id="rId12"/>
    <p:sldId id="288" r:id="rId13"/>
    <p:sldId id="289" r:id="rId14"/>
    <p:sldId id="290" r:id="rId15"/>
    <p:sldId id="294" r:id="rId16"/>
    <p:sldId id="293" r:id="rId17"/>
    <p:sldId id="295" r:id="rId18"/>
    <p:sldId id="27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Рисунок 25" descr="45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5381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500826" y="1643050"/>
            <a:ext cx="2428892" cy="1928826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68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FCA-53C8-4B46-9221-2C90837A8529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955A-9290-44BB-A6DB-F79D64355B6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3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017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2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67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4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4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59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77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36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0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228600"/>
            <a:ext cx="6407165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9290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524-5A5E-49B8-8976-EB971EAC617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D7D7-2402-47C4-A5BA-D58ECBD99E6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17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9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04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61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1513-5305-425B-85B2-F91C43A9D42A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EB80-96B0-4FF5-A6A3-7C4BAACFBE8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82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043-33CE-478A-9474-D74546614808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A22C-D62F-4AA8-A76F-8603FEEDAEF7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13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026-41B0-4A61-9B2A-9ABB9C157F64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F08-966E-4F21-A0EC-6EDA16265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5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BF42-9995-4549-AE0A-D2348AA631D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2BFBF8-E330-4878-83AA-E6B5D7BDC78F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78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BF8-CADC-4CAC-921D-F5102ABE132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9F-134D-4451-8A1C-98963774DCC1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92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CB-1927-43A3-9155-AF5F4C56032F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5C44F-0927-4D3F-AC6D-982BAE2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42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95B85A-8987-4C91-8B01-CC9E87E444F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B2A3-D3B3-419A-BBEE-EFBCC25F5C0F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55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86E-01C0-4D16-835C-2D30774FF81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E3290-9874-4FF2-8911-38D3A770163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29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C94F-D2E3-44B9-AE04-02779916F766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858-ABC6-413A-AFA2-0419B4A5E4DD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3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06C-B193-4790-9DFF-381F4AD46D63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C789-7EBE-47FF-A3EC-94F3159F4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94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BFC3-D735-4BEC-8E5F-6C8FF617ED43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C3E0-BA6E-4C4E-862F-CCC5D9C4A599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84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407292" cy="75895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2428868"/>
            <a:ext cx="4038600" cy="362446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7BE9-FCAB-4640-B76A-EEEAF559E0E2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22FD-4E21-47AD-9B94-2FEFE9BA075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0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C020-2FA5-4B72-A0AD-ABD94BFD6B96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5A88C9-6D2C-485D-A908-3EFEC564DA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8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07-7AC0-452D-A0BA-D90D5A385D0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8FFC-A63E-47D9-938A-8393884FFD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8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169-8E0D-412D-A015-8D95BAD9C101}" type="datetimeFigureOut">
              <a:rPr lang="ru-RU"/>
              <a:pPr>
                <a:defRPr/>
              </a:pPr>
              <a:t>14.11.2019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EDAC-22B6-44F7-A9F9-704E24A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02635C-15EE-45AE-A3AA-085E0679D44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17D-D4D8-4134-8152-47A5869997B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55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502A-4C51-4E7E-BAF5-44B76F28ACC1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50F7-0C50-40E7-9B0C-60BB87CAC8D4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2B50-A7EA-41D8-AD30-6DFE00183DEF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14.11.2019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A931-4B6E-4A8A-8ACA-04E65A028FCC}" type="slidenum">
              <a:rPr lang="ru-RU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228600"/>
            <a:ext cx="647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2357438"/>
            <a:ext cx="8534400" cy="376555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0" name="Рисунок 19" descr="45.jpg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3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4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1809F-3160-4344-8C9A-E179AB64FF42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14.11.2019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231C7-2352-49F1-B02B-6AB5ADA6178F}" type="slidenum">
              <a:rPr lang="ru-RU">
                <a:solidFill>
                  <a:srgbClr val="9BBB5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86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4509120"/>
            <a:ext cx="75608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Дягилев Игорь Юрьевич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ППП ГКПТУ СО ОПС №12  ПЧ 12/1с. Байкалово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9269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Детям о правилах пожарной безопасности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06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7/824801/slides/slide_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1009722" y="896526"/>
            <a:ext cx="7326317" cy="4172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044534"/>
            <a:ext cx="873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Применение розжига печей легковоспламеняющихся и горючих жидкостей, выпадение углей, трещины в кладке, возгорание сажи в дымоходах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88640"/>
            <a:ext cx="873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25046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  <p:pic>
        <p:nvPicPr>
          <p:cNvPr id="13314" name="Picture 2" descr="http://player.myshared.ru/7/824801/slides/slide_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"/>
          <a:stretch/>
        </p:blipFill>
        <p:spPr bwMode="auto">
          <a:xfrm>
            <a:off x="708162" y="912956"/>
            <a:ext cx="7727675" cy="4409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Отогревание замерзших труб паяльными лампами и факелами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42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4338" name="Picture 2" descr="http://player.myshared.ru/7/824801/slides/slide_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"/>
          <a:stretch/>
        </p:blipFill>
        <p:spPr bwMode="auto">
          <a:xfrm>
            <a:off x="2451618" y="911547"/>
            <a:ext cx="4240763" cy="427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0120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Самовозгорание обтирочных материалов, промасленной одежды, непросушенного сена и зерна 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82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://player.myshared.ru/7/824801/slides/slide_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"/>
          <a:stretch/>
        </p:blipFill>
        <p:spPr bwMode="auto">
          <a:xfrm>
            <a:off x="694420" y="941875"/>
            <a:ext cx="7755159" cy="443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Нарушение правил проведения сварочных работ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89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6386" name="Picture 2" descr="http://player.myshared.ru/7/824801/slides/slide_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841783" y="1039311"/>
            <a:ext cx="7532442" cy="4261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Разведение костров, поджигание сухой травы (палы)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25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615"/>
            <a:ext cx="3888431" cy="56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92697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Ребята,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знаете ли вы,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endParaRPr lang="ru-RU" sz="4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правильно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действовать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пожаре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72328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etsad2.ru/image/fire/2/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739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318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номер дома, строения, корпуса;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горит (дом, квартира, мусоропровод);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каком этаже пожар;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фамилию и телефон (с которого звоните).</a:t>
            </a:r>
          </a:p>
        </p:txBody>
      </p:sp>
    </p:spTree>
    <p:extLst>
      <p:ext uri="{BB962C8B-B14F-4D97-AF65-F5344CB8AC3E}">
        <p14:creationId xmlns="" xmlns:p14="http://schemas.microsoft.com/office/powerpoint/2010/main" val="359841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1856684" y="967318"/>
            <a:ext cx="5286616" cy="52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94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заливай водой горящие электроприборы!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6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" b="54"/>
          <a:stretch/>
        </p:blipFill>
        <p:spPr bwMode="auto">
          <a:xfrm>
            <a:off x="1619672" y="1196752"/>
            <a:ext cx="59046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открывай окна!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9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Здравствуйте, Ребята! </a:t>
            </a:r>
            <a:endParaRPr lang="ru-RU" sz="4000" dirty="0"/>
          </a:p>
        </p:txBody>
      </p:sp>
      <p:pic>
        <p:nvPicPr>
          <p:cNvPr id="1026" name="Picture 2" descr="https://www.allgigs.co.uk/images/object/artist/63479/Fireman_Sam-1-250-250-85-no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0" b="100000" l="29200" r="8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4484"/>
            <a:ext cx="3888432" cy="4322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132856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Я – пожарный Сэм! </a:t>
            </a:r>
          </a:p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Хочу напомнить Вам правила </a:t>
            </a:r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ПОЖАРНОЙ </a:t>
            </a:r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безопасности. Вы </a:t>
            </a:r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должны знать, как  вести себя дома, чтобы не случилось беды.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04410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1691680" y="896526"/>
            <a:ext cx="5376613" cy="54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Прятаться во время пожара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93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21293" y="2055624"/>
            <a:ext cx="4176464" cy="42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2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Постарайся покинуть помещение! Двигайся вдоль стены, закрыв нос и рот от дыма мокрой тряпкой! 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97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195736" y="1224744"/>
            <a:ext cx="4828737" cy="4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Лифтом пользоваться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12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195736" y="1581000"/>
            <a:ext cx="4721480" cy="4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911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Сообщи о пожаре соседям и попроси их вызвать пожарных!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25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095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дома</a:t>
            </a:r>
          </a:p>
        </p:txBody>
      </p:sp>
      <p:pic>
        <p:nvPicPr>
          <p:cNvPr id="7170" name="Picture 2" descr="http://player.myshared.ru/7/824801/slides/slide_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"/>
          <a:stretch/>
        </p:blipFill>
        <p:spPr bwMode="auto">
          <a:xfrm>
            <a:off x="274645" y="968533"/>
            <a:ext cx="8578281" cy="4777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74581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Детская шалость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08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7/824801/slides/slide_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2535" y="836712"/>
            <a:ext cx="8621486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Курение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35" y="188640"/>
            <a:ext cx="862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394330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98580" y="836712"/>
            <a:ext cx="8602824" cy="44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580" y="5242223"/>
            <a:ext cx="86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Оставление без присмотра электронагревательных приборов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580" y="188640"/>
            <a:ext cx="860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367969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8" y="1053547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538" y="5559336"/>
            <a:ext cx="805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Перегрузка электросети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40775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58" b="4"/>
          <a:stretch/>
        </p:blipFill>
        <p:spPr bwMode="auto">
          <a:xfrm>
            <a:off x="2541983" y="836712"/>
            <a:ext cx="4348065" cy="460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572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Сушка белья над газовыми плитами 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66317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5" r="55974" b="694"/>
          <a:stretch/>
        </p:blipFill>
        <p:spPr bwMode="auto">
          <a:xfrm>
            <a:off x="2885898" y="1059756"/>
            <a:ext cx="3300198" cy="432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53732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Затемнение электроламп сгораемыми материалами (бумагой, тканью)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8864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248134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7/824801/slides/slide_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771800" y="954298"/>
            <a:ext cx="3972407" cy="438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Неисправность электропроводки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Пользование самодельными предохранителями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68847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289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1_Официальная</vt:lpstr>
      <vt:lpstr>Пожарная безопасность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2017-03-31T10:23:56Z</dcterms:created>
  <dcterms:modified xsi:type="dcterms:W3CDTF">2019-11-14T02:48:30Z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2204177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